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60" r:id="rId5"/>
  </p:sldIdLst>
  <p:sldSz cx="9144000" cy="6858000" type="screen4x3"/>
  <p:notesSz cx="9928225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EFE19-8EDB-486F-AEB1-647589D2EE29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AE258-FBC5-47B8-B3F3-CE95FBB9DA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9364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0449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1750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691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96508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31688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5816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765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3437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5802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78236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95451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2A2E0-21A5-4D96-82E8-14C77F2605C3}" type="datetimeFigureOut">
              <a:rPr lang="cs-CZ" smtClean="0"/>
              <a:pPr/>
              <a:t>5.9.2011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7D198-1EAF-4C9E-9E52-EF987575045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1587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>
            <a:spLocks noChangeAspect="1"/>
          </p:cNvSpPr>
          <p:nvPr/>
        </p:nvSpPr>
        <p:spPr>
          <a:xfrm>
            <a:off x="0" y="0"/>
            <a:ext cx="9144000" cy="2564904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4000">
                <a:schemeClr val="accent1">
                  <a:tint val="44500"/>
                  <a:satMod val="160000"/>
                  <a:alpha val="0"/>
                  <a:lumMod val="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8504"/>
            <a:ext cx="7772400" cy="2274392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rgbClr val="00B0F0"/>
                </a:solidFill>
              </a:rPr>
              <a:t>Inovace bakalářského studijního oboru Aplikovaná chemie</a:t>
            </a:r>
            <a:br>
              <a:rPr lang="cs-CZ" dirty="0" smtClean="0">
                <a:solidFill>
                  <a:srgbClr val="00B0F0"/>
                </a:solidFill>
              </a:rPr>
            </a:br>
            <a:r>
              <a:rPr lang="cs-CZ" sz="3600" dirty="0" smtClean="0">
                <a:solidFill>
                  <a:schemeClr val="accent3">
                    <a:lumMod val="75000"/>
                  </a:schemeClr>
                </a:solidFill>
              </a:rPr>
              <a:t>http://aplchem.upol.cz</a:t>
            </a:r>
            <a:endParaRPr lang="cs-CZ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05780" y="2780928"/>
            <a:ext cx="8532440" cy="2016224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CZ.1.07/2.2.00/15.0247</a:t>
            </a:r>
          </a:p>
          <a:p>
            <a:endParaRPr lang="cs-CZ" dirty="0" smtClean="0">
              <a:solidFill>
                <a:schemeClr val="bg1"/>
              </a:solidFill>
            </a:endParaRPr>
          </a:p>
          <a:p>
            <a:r>
              <a:rPr lang="cs-CZ" sz="4000" dirty="0" smtClean="0">
                <a:solidFill>
                  <a:schemeClr val="bg1"/>
                </a:solidFill>
              </a:rPr>
              <a:t>Tento projekt je spolufinancován</a:t>
            </a:r>
          </a:p>
          <a:p>
            <a:r>
              <a:rPr lang="cs-CZ" sz="4000" dirty="0" smtClean="0">
                <a:solidFill>
                  <a:schemeClr val="bg1"/>
                </a:solidFill>
              </a:rPr>
              <a:t>Evropským sociálním fondem a státním</a:t>
            </a:r>
          </a:p>
          <a:p>
            <a:r>
              <a:rPr lang="cs-CZ" sz="4000" dirty="0" smtClean="0">
                <a:solidFill>
                  <a:schemeClr val="bg1"/>
                </a:solidFill>
              </a:rPr>
              <a:t>rozpočtem České republiky.</a:t>
            </a:r>
            <a:endParaRPr lang="cs-CZ" sz="4000" dirty="0">
              <a:solidFill>
                <a:schemeClr val="bg1"/>
              </a:solidFill>
            </a:endParaRPr>
          </a:p>
        </p:txBody>
      </p:sp>
      <p:grpSp>
        <p:nvGrpSpPr>
          <p:cNvPr id="7" name="Skupina 6"/>
          <p:cNvGrpSpPr/>
          <p:nvPr/>
        </p:nvGrpSpPr>
        <p:grpSpPr>
          <a:xfrm>
            <a:off x="0" y="5157192"/>
            <a:ext cx="9144000" cy="1700808"/>
            <a:chOff x="0" y="5157192"/>
            <a:chExt cx="9144000" cy="1700808"/>
          </a:xfrm>
        </p:grpSpPr>
        <p:sp>
          <p:nvSpPr>
            <p:cNvPr id="5" name="Obdélník 4"/>
            <p:cNvSpPr/>
            <p:nvPr/>
          </p:nvSpPr>
          <p:spPr>
            <a:xfrm>
              <a:off x="0" y="5157192"/>
              <a:ext cx="9144000" cy="170080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80" y="5412269"/>
              <a:ext cx="8532440" cy="1190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Obdélník 8"/>
          <p:cNvSpPr/>
          <p:nvPr/>
        </p:nvSpPr>
        <p:spPr>
          <a:xfrm>
            <a:off x="0" y="0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0" y="6757808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5861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432793"/>
            <a:ext cx="7772400" cy="1470025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1752600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4860"/>
            <a:ext cx="4680520" cy="65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bdélník 4"/>
          <p:cNvSpPr>
            <a:spLocks noChangeAspect="1"/>
          </p:cNvSpPr>
          <p:nvPr/>
        </p:nvSpPr>
        <p:spPr>
          <a:xfrm>
            <a:off x="4932040" y="6149664"/>
            <a:ext cx="4211960" cy="70833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5076056" y="6155282"/>
            <a:ext cx="4067944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b="1" dirty="0" smtClean="0">
                <a:solidFill>
                  <a:srgbClr val="00B0F0"/>
                </a:solidFill>
              </a:rPr>
              <a:t>Inovace bakalářského studijního oboru Aplikovaná chemie</a:t>
            </a:r>
            <a:endParaRPr lang="cs-CZ" b="1" dirty="0">
              <a:solidFill>
                <a:srgbClr val="00B0F0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6049472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-20279" y="0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026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2000"/>
              <a:t>Filosofie státní kontroly výroby léčivých přípravků</a:t>
            </a:r>
          </a:p>
        </p:txBody>
      </p:sp>
      <p:sp>
        <p:nvSpPr>
          <p:cNvPr id="18" name="Zástupný symbol pro obsah 17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4860"/>
            <a:ext cx="4680520" cy="65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délník 10"/>
          <p:cNvSpPr>
            <a:spLocks noChangeAspect="1"/>
          </p:cNvSpPr>
          <p:nvPr/>
        </p:nvSpPr>
        <p:spPr>
          <a:xfrm>
            <a:off x="4932040" y="6149664"/>
            <a:ext cx="4211960" cy="70833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5076056" y="6155282"/>
            <a:ext cx="4067944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b="1" dirty="0" smtClean="0">
                <a:solidFill>
                  <a:srgbClr val="00B0F0"/>
                </a:solidFill>
              </a:rPr>
              <a:t>Inovace bakalářského studijního oboru Aplikovaná chemie</a:t>
            </a:r>
            <a:endParaRPr lang="cs-CZ" b="1" dirty="0">
              <a:solidFill>
                <a:srgbClr val="00B0F0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0" y="6049472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-20279" y="0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-20279" y="1052736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16" name="Obdélník 15"/>
          <p:cNvSpPr>
            <a:spLocks noChangeAspect="1"/>
          </p:cNvSpPr>
          <p:nvPr/>
        </p:nvSpPr>
        <p:spPr>
          <a:xfrm>
            <a:off x="0" y="100193"/>
            <a:ext cx="9144000" cy="9525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107504" y="100193"/>
            <a:ext cx="9036496" cy="952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 smtClean="0">
                <a:solidFill>
                  <a:srgbClr val="00B0F0"/>
                </a:solidFill>
              </a:rPr>
              <a:t>Nadpis</a:t>
            </a:r>
            <a:endParaRPr lang="cs-CZ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738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2000"/>
              <a:t>Filosofie státní kontroly výroby léčivých přípravků</a:t>
            </a:r>
          </a:p>
        </p:txBody>
      </p:sp>
      <p:sp>
        <p:nvSpPr>
          <p:cNvPr id="19" name="Zástupný symbol pro obsah 18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Zástupný symbol pro obsah 19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4860"/>
            <a:ext cx="4680520" cy="65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délník 10"/>
          <p:cNvSpPr>
            <a:spLocks noChangeAspect="1"/>
          </p:cNvSpPr>
          <p:nvPr/>
        </p:nvSpPr>
        <p:spPr>
          <a:xfrm>
            <a:off x="4932040" y="6149664"/>
            <a:ext cx="4211960" cy="70833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5076056" y="6155282"/>
            <a:ext cx="4067944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b="1" dirty="0" smtClean="0">
                <a:solidFill>
                  <a:srgbClr val="00B0F0"/>
                </a:solidFill>
              </a:rPr>
              <a:t>Inovace bakalářského studijního oboru Aplikovaná chemie</a:t>
            </a:r>
            <a:endParaRPr lang="cs-CZ" b="1" dirty="0">
              <a:solidFill>
                <a:srgbClr val="00B0F0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0" y="6049472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-20279" y="0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-20279" y="1052736"/>
            <a:ext cx="9144000" cy="100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16" name="Obdélník 15"/>
          <p:cNvSpPr>
            <a:spLocks noChangeAspect="1"/>
          </p:cNvSpPr>
          <p:nvPr/>
        </p:nvSpPr>
        <p:spPr>
          <a:xfrm>
            <a:off x="0" y="100193"/>
            <a:ext cx="9144000" cy="9525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107504" y="100193"/>
            <a:ext cx="9036496" cy="952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 smtClean="0">
                <a:solidFill>
                  <a:srgbClr val="00B0F0"/>
                </a:solidFill>
              </a:rPr>
              <a:t>Nadpis</a:t>
            </a:r>
            <a:endParaRPr lang="cs-CZ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73887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Živly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52</Words>
  <Application>Microsoft Office PowerPoint</Application>
  <PresentationFormat>Předvádění na obrazovce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5" baseType="lpstr">
      <vt:lpstr>Motiv systému Office</vt:lpstr>
      <vt:lpstr>Inovace bakalářského studijního oboru Aplikovaná chemie http://aplchem.upol.cz</vt:lpstr>
      <vt:lpstr>Snímek 2</vt:lpstr>
      <vt:lpstr>Filosofie státní kontroly výroby léčivých přípravků</vt:lpstr>
      <vt:lpstr>Filosofie státní kontroly výroby léčivých přípravků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Inovace bakalářského studijního oboru Aplikovaná chemie</dc:title>
  <dc:creator>Tomáš Zelený</dc:creator>
  <cp:lastModifiedBy>Tomas Zeleny</cp:lastModifiedBy>
  <cp:revision>11</cp:revision>
  <cp:lastPrinted>2011-06-16T07:05:53Z</cp:lastPrinted>
  <dcterms:created xsi:type="dcterms:W3CDTF">2011-06-14T13:10:47Z</dcterms:created>
  <dcterms:modified xsi:type="dcterms:W3CDTF">2011-09-05T12:31:40Z</dcterms:modified>
</cp:coreProperties>
</file>